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DF754-1AA1-4B6C-B8DD-658D5EDEBD74}" type="datetimeFigureOut">
              <a:rPr lang="en-US" smtClean="0"/>
              <a:t>3/27/2011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E5488-C2BA-4A5B-8A20-A3C9BB10EBC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15DF754-1AA1-4B6C-B8DD-658D5EDEBD74}" type="datetimeFigureOut">
              <a:rPr lang="en-US" smtClean="0"/>
              <a:t>3/27/2011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0AE5488-C2BA-4A5B-8A20-A3C9BB10EBC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914400"/>
            <a:ext cx="4040188" cy="5211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Program takes 12 to 14 weeks to complete</a:t>
            </a:r>
          </a:p>
          <a:p>
            <a:r>
              <a:rPr lang="en-US" dirty="0" smtClean="0"/>
              <a:t>Children are taught short sessions 3-4 times a week.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914400"/>
            <a:ext cx="4041775" cy="52117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Children learn to hear the individual sounds in whole words.</a:t>
            </a:r>
          </a:p>
          <a:p>
            <a:r>
              <a:rPr lang="en-US" dirty="0" smtClean="0"/>
              <a:t>Children learn to blend individual sounds into words.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</TotalTime>
  <Words>38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Slide 1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Phonological Awareness Training for Reading</dc:title>
  <dc:creator>Windows User</dc:creator>
  <dc:description/>
  <cp:lastModifiedBy>Windows User</cp:lastModifiedBy>
  <cp:revision>2</cp:revision>
  <dcterms:created xsi:type="dcterms:W3CDTF">2011-03-28T00:25:41Z</dcterms:created>
  <dcterms:modified xsi:type="dcterms:W3CDTF">2011-03-28T00:37:12Z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Phonological Awareness Training for Reading</vt:lpwstr>
  </property>
  <property fmtid="{D5CDD505-2E9C-101B-9397-08002B2CF9AE}" pid="3" name="SlideDescription">
    <vt:lpwstr/>
  </property>
</Properties>
</file>